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11736388" cy="15300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31" d="100"/>
          <a:sy n="31" d="100"/>
        </p:scale>
        <p:origin x="22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229" y="2504013"/>
            <a:ext cx="9975930" cy="5326780"/>
          </a:xfrm>
        </p:spPr>
        <p:txBody>
          <a:bodyPr anchor="b"/>
          <a:lstStyle>
            <a:lvl1pPr algn="ctr">
              <a:defRPr sz="7701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049" y="8036213"/>
            <a:ext cx="8802291" cy="3694036"/>
          </a:xfrm>
        </p:spPr>
        <p:txBody>
          <a:bodyPr/>
          <a:lstStyle>
            <a:lvl1pPr marL="0" indent="0" algn="ctr">
              <a:buNone/>
              <a:defRPr sz="3080"/>
            </a:lvl1pPr>
            <a:lvl2pPr marL="586816" indent="0" algn="ctr">
              <a:buNone/>
              <a:defRPr sz="2567"/>
            </a:lvl2pPr>
            <a:lvl3pPr marL="1173632" indent="0" algn="ctr">
              <a:buNone/>
              <a:defRPr sz="2310"/>
            </a:lvl3pPr>
            <a:lvl4pPr marL="1760449" indent="0" algn="ctr">
              <a:buNone/>
              <a:defRPr sz="2054"/>
            </a:lvl4pPr>
            <a:lvl5pPr marL="2347265" indent="0" algn="ctr">
              <a:buNone/>
              <a:defRPr sz="2054"/>
            </a:lvl5pPr>
            <a:lvl6pPr marL="2934081" indent="0" algn="ctr">
              <a:buNone/>
              <a:defRPr sz="2054"/>
            </a:lvl6pPr>
            <a:lvl7pPr marL="3520897" indent="0" algn="ctr">
              <a:buNone/>
              <a:defRPr sz="2054"/>
            </a:lvl7pPr>
            <a:lvl8pPr marL="4107713" indent="0" algn="ctr">
              <a:buNone/>
              <a:defRPr sz="2054"/>
            </a:lvl8pPr>
            <a:lvl9pPr marL="4694530" indent="0" algn="ctr">
              <a:buNone/>
              <a:defRPr sz="2054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516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212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8853" y="814601"/>
            <a:ext cx="2530659" cy="1296631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877" y="814601"/>
            <a:ext cx="7445271" cy="1296631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19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453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764" y="3814461"/>
            <a:ext cx="10122635" cy="6364509"/>
          </a:xfrm>
        </p:spPr>
        <p:txBody>
          <a:bodyPr anchor="b"/>
          <a:lstStyle>
            <a:lvl1pPr>
              <a:defRPr sz="7701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764" y="10239180"/>
            <a:ext cx="10122635" cy="3346945"/>
          </a:xfrm>
        </p:spPr>
        <p:txBody>
          <a:bodyPr/>
          <a:lstStyle>
            <a:lvl1pPr marL="0" indent="0">
              <a:buNone/>
              <a:defRPr sz="3080">
                <a:solidFill>
                  <a:schemeClr val="tx1"/>
                </a:solidFill>
              </a:defRPr>
            </a:lvl1pPr>
            <a:lvl2pPr marL="586816" indent="0">
              <a:buNone/>
              <a:defRPr sz="2567">
                <a:solidFill>
                  <a:schemeClr val="tx1">
                    <a:tint val="75000"/>
                  </a:schemeClr>
                </a:solidFill>
              </a:defRPr>
            </a:lvl2pPr>
            <a:lvl3pPr marL="1173632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3pPr>
            <a:lvl4pPr marL="1760449" indent="0">
              <a:buNone/>
              <a:defRPr sz="2054">
                <a:solidFill>
                  <a:schemeClr val="tx1">
                    <a:tint val="75000"/>
                  </a:schemeClr>
                </a:solidFill>
              </a:defRPr>
            </a:lvl4pPr>
            <a:lvl5pPr marL="2347265" indent="0">
              <a:buNone/>
              <a:defRPr sz="2054">
                <a:solidFill>
                  <a:schemeClr val="tx1">
                    <a:tint val="75000"/>
                  </a:schemeClr>
                </a:solidFill>
              </a:defRPr>
            </a:lvl5pPr>
            <a:lvl6pPr marL="2934081" indent="0">
              <a:buNone/>
              <a:defRPr sz="2054">
                <a:solidFill>
                  <a:schemeClr val="tx1">
                    <a:tint val="75000"/>
                  </a:schemeClr>
                </a:solidFill>
              </a:defRPr>
            </a:lvl6pPr>
            <a:lvl7pPr marL="3520897" indent="0">
              <a:buNone/>
              <a:defRPr sz="2054">
                <a:solidFill>
                  <a:schemeClr val="tx1">
                    <a:tint val="75000"/>
                  </a:schemeClr>
                </a:solidFill>
              </a:defRPr>
            </a:lvl7pPr>
            <a:lvl8pPr marL="4107713" indent="0">
              <a:buNone/>
              <a:defRPr sz="2054">
                <a:solidFill>
                  <a:schemeClr val="tx1">
                    <a:tint val="75000"/>
                  </a:schemeClr>
                </a:solidFill>
              </a:defRPr>
            </a:lvl8pPr>
            <a:lvl9pPr marL="4694530" indent="0">
              <a:buNone/>
              <a:defRPr sz="20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521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877" y="4073003"/>
            <a:ext cx="4987965" cy="970791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546" y="4073003"/>
            <a:ext cx="4987965" cy="970791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918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05" y="814604"/>
            <a:ext cx="10122635" cy="2957356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407" y="3750706"/>
            <a:ext cx="4965041" cy="1838163"/>
          </a:xfrm>
        </p:spPr>
        <p:txBody>
          <a:bodyPr anchor="b"/>
          <a:lstStyle>
            <a:lvl1pPr marL="0" indent="0">
              <a:buNone/>
              <a:defRPr sz="3080" b="1"/>
            </a:lvl1pPr>
            <a:lvl2pPr marL="586816" indent="0">
              <a:buNone/>
              <a:defRPr sz="2567" b="1"/>
            </a:lvl2pPr>
            <a:lvl3pPr marL="1173632" indent="0">
              <a:buNone/>
              <a:defRPr sz="2310" b="1"/>
            </a:lvl3pPr>
            <a:lvl4pPr marL="1760449" indent="0">
              <a:buNone/>
              <a:defRPr sz="2054" b="1"/>
            </a:lvl4pPr>
            <a:lvl5pPr marL="2347265" indent="0">
              <a:buNone/>
              <a:defRPr sz="2054" b="1"/>
            </a:lvl5pPr>
            <a:lvl6pPr marL="2934081" indent="0">
              <a:buNone/>
              <a:defRPr sz="2054" b="1"/>
            </a:lvl6pPr>
            <a:lvl7pPr marL="3520897" indent="0">
              <a:buNone/>
              <a:defRPr sz="2054" b="1"/>
            </a:lvl7pPr>
            <a:lvl8pPr marL="4107713" indent="0">
              <a:buNone/>
              <a:defRPr sz="2054" b="1"/>
            </a:lvl8pPr>
            <a:lvl9pPr marL="4694530" indent="0">
              <a:buNone/>
              <a:defRPr sz="2054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407" y="5588869"/>
            <a:ext cx="4965041" cy="822038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1547" y="3750706"/>
            <a:ext cx="4989494" cy="1838163"/>
          </a:xfrm>
        </p:spPr>
        <p:txBody>
          <a:bodyPr anchor="b"/>
          <a:lstStyle>
            <a:lvl1pPr marL="0" indent="0">
              <a:buNone/>
              <a:defRPr sz="3080" b="1"/>
            </a:lvl1pPr>
            <a:lvl2pPr marL="586816" indent="0">
              <a:buNone/>
              <a:defRPr sz="2567" b="1"/>
            </a:lvl2pPr>
            <a:lvl3pPr marL="1173632" indent="0">
              <a:buNone/>
              <a:defRPr sz="2310" b="1"/>
            </a:lvl3pPr>
            <a:lvl4pPr marL="1760449" indent="0">
              <a:buNone/>
              <a:defRPr sz="2054" b="1"/>
            </a:lvl4pPr>
            <a:lvl5pPr marL="2347265" indent="0">
              <a:buNone/>
              <a:defRPr sz="2054" b="1"/>
            </a:lvl5pPr>
            <a:lvl6pPr marL="2934081" indent="0">
              <a:buNone/>
              <a:defRPr sz="2054" b="1"/>
            </a:lvl6pPr>
            <a:lvl7pPr marL="3520897" indent="0">
              <a:buNone/>
              <a:defRPr sz="2054" b="1"/>
            </a:lvl7pPr>
            <a:lvl8pPr marL="4107713" indent="0">
              <a:buNone/>
              <a:defRPr sz="2054" b="1"/>
            </a:lvl8pPr>
            <a:lvl9pPr marL="4694530" indent="0">
              <a:buNone/>
              <a:defRPr sz="2054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1547" y="5588869"/>
            <a:ext cx="4989494" cy="822038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45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721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45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05" y="1020022"/>
            <a:ext cx="3785291" cy="3570076"/>
          </a:xfrm>
        </p:spPr>
        <p:txBody>
          <a:bodyPr anchor="b"/>
          <a:lstStyle>
            <a:lvl1pPr>
              <a:defRPr sz="4107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494" y="2202967"/>
            <a:ext cx="5941546" cy="10873148"/>
          </a:xfrm>
        </p:spPr>
        <p:txBody>
          <a:bodyPr/>
          <a:lstStyle>
            <a:lvl1pPr>
              <a:defRPr sz="4107"/>
            </a:lvl1pPr>
            <a:lvl2pPr>
              <a:defRPr sz="3594"/>
            </a:lvl2pPr>
            <a:lvl3pPr>
              <a:defRPr sz="3080"/>
            </a:lvl3pPr>
            <a:lvl4pPr>
              <a:defRPr sz="2567"/>
            </a:lvl4pPr>
            <a:lvl5pPr>
              <a:defRPr sz="2567"/>
            </a:lvl5pPr>
            <a:lvl6pPr>
              <a:defRPr sz="2567"/>
            </a:lvl6pPr>
            <a:lvl7pPr>
              <a:defRPr sz="2567"/>
            </a:lvl7pPr>
            <a:lvl8pPr>
              <a:defRPr sz="2567"/>
            </a:lvl8pPr>
            <a:lvl9pPr>
              <a:defRPr sz="256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405" y="4590098"/>
            <a:ext cx="3785291" cy="8503723"/>
          </a:xfrm>
        </p:spPr>
        <p:txBody>
          <a:bodyPr/>
          <a:lstStyle>
            <a:lvl1pPr marL="0" indent="0">
              <a:buNone/>
              <a:defRPr sz="2054"/>
            </a:lvl1pPr>
            <a:lvl2pPr marL="586816" indent="0">
              <a:buNone/>
              <a:defRPr sz="1797"/>
            </a:lvl2pPr>
            <a:lvl3pPr marL="1173632" indent="0">
              <a:buNone/>
              <a:defRPr sz="1540"/>
            </a:lvl3pPr>
            <a:lvl4pPr marL="1760449" indent="0">
              <a:buNone/>
              <a:defRPr sz="1284"/>
            </a:lvl4pPr>
            <a:lvl5pPr marL="2347265" indent="0">
              <a:buNone/>
              <a:defRPr sz="1284"/>
            </a:lvl5pPr>
            <a:lvl6pPr marL="2934081" indent="0">
              <a:buNone/>
              <a:defRPr sz="1284"/>
            </a:lvl6pPr>
            <a:lvl7pPr marL="3520897" indent="0">
              <a:buNone/>
              <a:defRPr sz="1284"/>
            </a:lvl7pPr>
            <a:lvl8pPr marL="4107713" indent="0">
              <a:buNone/>
              <a:defRPr sz="1284"/>
            </a:lvl8pPr>
            <a:lvl9pPr marL="4694530" indent="0">
              <a:buNone/>
              <a:defRPr sz="128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367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05" y="1020022"/>
            <a:ext cx="3785291" cy="3570076"/>
          </a:xfrm>
        </p:spPr>
        <p:txBody>
          <a:bodyPr anchor="b"/>
          <a:lstStyle>
            <a:lvl1pPr>
              <a:defRPr sz="4107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89494" y="2202967"/>
            <a:ext cx="5941546" cy="10873148"/>
          </a:xfrm>
        </p:spPr>
        <p:txBody>
          <a:bodyPr anchor="t"/>
          <a:lstStyle>
            <a:lvl1pPr marL="0" indent="0">
              <a:buNone/>
              <a:defRPr sz="4107"/>
            </a:lvl1pPr>
            <a:lvl2pPr marL="586816" indent="0">
              <a:buNone/>
              <a:defRPr sz="3594"/>
            </a:lvl2pPr>
            <a:lvl3pPr marL="1173632" indent="0">
              <a:buNone/>
              <a:defRPr sz="3080"/>
            </a:lvl3pPr>
            <a:lvl4pPr marL="1760449" indent="0">
              <a:buNone/>
              <a:defRPr sz="2567"/>
            </a:lvl4pPr>
            <a:lvl5pPr marL="2347265" indent="0">
              <a:buNone/>
              <a:defRPr sz="2567"/>
            </a:lvl5pPr>
            <a:lvl6pPr marL="2934081" indent="0">
              <a:buNone/>
              <a:defRPr sz="2567"/>
            </a:lvl6pPr>
            <a:lvl7pPr marL="3520897" indent="0">
              <a:buNone/>
              <a:defRPr sz="2567"/>
            </a:lvl7pPr>
            <a:lvl8pPr marL="4107713" indent="0">
              <a:buNone/>
              <a:defRPr sz="2567"/>
            </a:lvl8pPr>
            <a:lvl9pPr marL="4694530" indent="0">
              <a:buNone/>
              <a:defRPr sz="2567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405" y="4590098"/>
            <a:ext cx="3785291" cy="8503723"/>
          </a:xfrm>
        </p:spPr>
        <p:txBody>
          <a:bodyPr/>
          <a:lstStyle>
            <a:lvl1pPr marL="0" indent="0">
              <a:buNone/>
              <a:defRPr sz="2054"/>
            </a:lvl1pPr>
            <a:lvl2pPr marL="586816" indent="0">
              <a:buNone/>
              <a:defRPr sz="1797"/>
            </a:lvl2pPr>
            <a:lvl3pPr marL="1173632" indent="0">
              <a:buNone/>
              <a:defRPr sz="1540"/>
            </a:lvl3pPr>
            <a:lvl4pPr marL="1760449" indent="0">
              <a:buNone/>
              <a:defRPr sz="1284"/>
            </a:lvl4pPr>
            <a:lvl5pPr marL="2347265" indent="0">
              <a:buNone/>
              <a:defRPr sz="1284"/>
            </a:lvl5pPr>
            <a:lvl6pPr marL="2934081" indent="0">
              <a:buNone/>
              <a:defRPr sz="1284"/>
            </a:lvl6pPr>
            <a:lvl7pPr marL="3520897" indent="0">
              <a:buNone/>
              <a:defRPr sz="1284"/>
            </a:lvl7pPr>
            <a:lvl8pPr marL="4107713" indent="0">
              <a:buNone/>
              <a:defRPr sz="1284"/>
            </a:lvl8pPr>
            <a:lvl9pPr marL="4694530" indent="0">
              <a:buNone/>
              <a:defRPr sz="128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61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6877" y="814604"/>
            <a:ext cx="10122635" cy="2957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877" y="4073003"/>
            <a:ext cx="10122635" cy="9707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6877" y="14181138"/>
            <a:ext cx="2640687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8873-BC26-4EB3-8C8C-D8AEF71FC038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7679" y="14181138"/>
            <a:ext cx="3961031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8824" y="14181138"/>
            <a:ext cx="2640687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D4C22-1159-4C92-A283-5A167823F4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336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73632" rtl="1" eaLnBrk="1" latinLnBrk="0" hangingPunct="1">
        <a:lnSpc>
          <a:spcPct val="90000"/>
        </a:lnSpc>
        <a:spcBef>
          <a:spcPct val="0"/>
        </a:spcBef>
        <a:buNone/>
        <a:defRPr sz="56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408" indent="-293408" algn="r" defTabSz="1173632" rtl="1" eaLnBrk="1" latinLnBrk="0" hangingPunct="1">
        <a:lnSpc>
          <a:spcPct val="90000"/>
        </a:lnSpc>
        <a:spcBef>
          <a:spcPts val="1284"/>
        </a:spcBef>
        <a:buFont typeface="Arial" panose="020B0604020202020204" pitchFamily="34" charset="0"/>
        <a:buChar char="•"/>
        <a:defRPr sz="3594" kern="1200">
          <a:solidFill>
            <a:schemeClr val="tx1"/>
          </a:solidFill>
          <a:latin typeface="+mn-lt"/>
          <a:ea typeface="+mn-ea"/>
          <a:cs typeface="+mn-cs"/>
        </a:defRPr>
      </a:lvl1pPr>
      <a:lvl2pPr marL="880224" indent="-293408" algn="r" defTabSz="1173632" rtl="1" eaLnBrk="1" latinLnBrk="0" hangingPunct="1">
        <a:lnSpc>
          <a:spcPct val="90000"/>
        </a:lnSpc>
        <a:spcBef>
          <a:spcPts val="642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467041" indent="-293408" algn="r" defTabSz="1173632" rtl="1" eaLnBrk="1" latinLnBrk="0" hangingPunct="1">
        <a:lnSpc>
          <a:spcPct val="90000"/>
        </a:lnSpc>
        <a:spcBef>
          <a:spcPts val="642"/>
        </a:spcBef>
        <a:buFont typeface="Arial" panose="020B0604020202020204" pitchFamily="34" charset="0"/>
        <a:buChar char="•"/>
        <a:defRPr sz="2567" kern="1200">
          <a:solidFill>
            <a:schemeClr val="tx1"/>
          </a:solidFill>
          <a:latin typeface="+mn-lt"/>
          <a:ea typeface="+mn-ea"/>
          <a:cs typeface="+mn-cs"/>
        </a:defRPr>
      </a:lvl3pPr>
      <a:lvl4pPr marL="2053857" indent="-293408" algn="r" defTabSz="1173632" rtl="1" eaLnBrk="1" latinLnBrk="0" hangingPunct="1">
        <a:lnSpc>
          <a:spcPct val="90000"/>
        </a:lnSpc>
        <a:spcBef>
          <a:spcPts val="642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4pPr>
      <a:lvl5pPr marL="2640673" indent="-293408" algn="r" defTabSz="1173632" rtl="1" eaLnBrk="1" latinLnBrk="0" hangingPunct="1">
        <a:lnSpc>
          <a:spcPct val="90000"/>
        </a:lnSpc>
        <a:spcBef>
          <a:spcPts val="642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5pPr>
      <a:lvl6pPr marL="3227489" indent="-293408" algn="r" defTabSz="1173632" rtl="1" eaLnBrk="1" latinLnBrk="0" hangingPunct="1">
        <a:lnSpc>
          <a:spcPct val="90000"/>
        </a:lnSpc>
        <a:spcBef>
          <a:spcPts val="642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6pPr>
      <a:lvl7pPr marL="3814305" indent="-293408" algn="r" defTabSz="1173632" rtl="1" eaLnBrk="1" latinLnBrk="0" hangingPunct="1">
        <a:lnSpc>
          <a:spcPct val="90000"/>
        </a:lnSpc>
        <a:spcBef>
          <a:spcPts val="642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7pPr>
      <a:lvl8pPr marL="4401122" indent="-293408" algn="r" defTabSz="1173632" rtl="1" eaLnBrk="1" latinLnBrk="0" hangingPunct="1">
        <a:lnSpc>
          <a:spcPct val="90000"/>
        </a:lnSpc>
        <a:spcBef>
          <a:spcPts val="642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8pPr>
      <a:lvl9pPr marL="4987938" indent="-293408" algn="r" defTabSz="1173632" rtl="1" eaLnBrk="1" latinLnBrk="0" hangingPunct="1">
        <a:lnSpc>
          <a:spcPct val="90000"/>
        </a:lnSpc>
        <a:spcBef>
          <a:spcPts val="642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86816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2pPr>
      <a:lvl3pPr marL="1173632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760449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4pPr>
      <a:lvl5pPr marL="2347265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5pPr>
      <a:lvl6pPr marL="2934081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6pPr>
      <a:lvl7pPr marL="3520897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7pPr>
      <a:lvl8pPr marL="4107713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8pPr>
      <a:lvl9pPr marL="4694530" algn="r" defTabSz="1173632" rtl="1" eaLnBrk="1" latinLnBrk="0" hangingPunct="1">
        <a:defRPr sz="2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صورة تحتوي على فن الطفل, رسوم متحركة&#10;&#10;تم إنشاء الوصف تلقائياً">
            <a:extLst>
              <a:ext uri="{FF2B5EF4-FFF2-40B4-BE49-F238E27FC236}">
                <a16:creationId xmlns:a16="http://schemas.microsoft.com/office/drawing/2014/main" id="{D09C9F5E-D857-5576-A563-A2F1017D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532"/>
            <a:ext cx="11736388" cy="15300325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51B9572-7B2D-65D6-B200-95ADF2297602}"/>
              </a:ext>
            </a:extLst>
          </p:cNvPr>
          <p:cNvSpPr txBox="1"/>
          <p:nvPr/>
        </p:nvSpPr>
        <p:spPr>
          <a:xfrm>
            <a:off x="4034971" y="1596571"/>
            <a:ext cx="43688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b="1" dirty="0">
                <a:latin typeface="Calibri" panose="020F0502020204030204" pitchFamily="34" charset="0"/>
                <a:cs typeface="Calibri" panose="020F0502020204030204" pitchFamily="34" charset="0"/>
              </a:rPr>
              <a:t>إعلان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3819960-0736-07D5-4D1B-DD90084B025F}"/>
              </a:ext>
            </a:extLst>
          </p:cNvPr>
          <p:cNvSpPr txBox="1"/>
          <p:nvPr/>
        </p:nvSpPr>
        <p:spPr>
          <a:xfrm>
            <a:off x="2815771" y="3100810"/>
            <a:ext cx="635725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latin typeface="Calibri" panose="020F0502020204030204" pitchFamily="34" charset="0"/>
                <a:cs typeface="Calibri" panose="020F0502020204030204" pitchFamily="34" charset="0"/>
              </a:rPr>
              <a:t>الأسبوع العالمي للفضاء</a:t>
            </a:r>
          </a:p>
          <a:p>
            <a:pPr algn="ctr"/>
            <a:r>
              <a:rPr lang="ar-SA" sz="3600" b="1" dirty="0">
                <a:latin typeface="Calibri" panose="020F0502020204030204" pitchFamily="34" charset="0"/>
                <a:cs typeface="Calibri" panose="020F0502020204030204" pitchFamily="34" charset="0"/>
              </a:rPr>
              <a:t>(يبدأ من 4 وحتى 10 أكتوبر)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2F7234C-6EC0-7F51-8857-10E3503B0347}"/>
              </a:ext>
            </a:extLst>
          </p:cNvPr>
          <p:cNvSpPr txBox="1"/>
          <p:nvPr/>
        </p:nvSpPr>
        <p:spPr>
          <a:xfrm>
            <a:off x="2815771" y="4697382"/>
            <a:ext cx="6357257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يسر مدرسة الابتدائية الخامسة عشر </a:t>
            </a:r>
          </a:p>
          <a:p>
            <a:pPr algn="ctr"/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دعوة طالباتها المُبدعات للمشاركة في فعاليات هذا الأسبوع تحت شعار</a:t>
            </a:r>
            <a:endParaRPr lang="en-US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ar-SA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(الفضاء وريادة الأعمال2023)</a:t>
            </a:r>
          </a:p>
          <a:p>
            <a:pPr algn="ctr"/>
            <a:endParaRPr lang="ar-SA" sz="3600" b="1" dirty="0">
              <a:solidFill>
                <a:srgbClr val="C00000"/>
              </a:solidFill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 </a:t>
            </a:r>
            <a:endParaRPr lang="ar-SA" sz="3600" b="1" dirty="0">
              <a:solidFill>
                <a:srgbClr val="002060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E594972-21DB-CF08-EA97-A557F1870B04}"/>
              </a:ext>
            </a:extLst>
          </p:cNvPr>
          <p:cNvSpPr txBox="1"/>
          <p:nvPr/>
        </p:nvSpPr>
        <p:spPr>
          <a:xfrm>
            <a:off x="3113313" y="7896402"/>
            <a:ext cx="57621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أسلوب التنفيذ:</a:t>
            </a:r>
          </a:p>
        </p:txBody>
      </p:sp>
      <p:pic>
        <p:nvPicPr>
          <p:cNvPr id="1026" name="Picture 2" descr="lovepik- صورة الخلفية رسم الطفل- صور رسم الطفل">
            <a:extLst>
              <a:ext uri="{FF2B5EF4-FFF2-40B4-BE49-F238E27FC236}">
                <a16:creationId xmlns:a16="http://schemas.microsoft.com/office/drawing/2014/main" id="{DE22E343-0B6A-BC08-7EFB-8454E7662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0" y="8694763"/>
            <a:ext cx="769257" cy="769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E5CBC399-EA25-C683-49C1-17996B5314C9}"/>
              </a:ext>
            </a:extLst>
          </p:cNvPr>
          <p:cNvSpPr txBox="1"/>
          <p:nvPr/>
        </p:nvSpPr>
        <p:spPr>
          <a:xfrm>
            <a:off x="1422400" y="8695470"/>
            <a:ext cx="7213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رسومات معبرة عن الفضاء على ورق أبيض مرتبة ونظيفة.</a:t>
            </a:r>
          </a:p>
          <a:p>
            <a:pPr algn="ctr"/>
            <a:endParaRPr lang="ar-S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30" name="Picture 6" descr="مونتاج فديو ومحرر صور | مستقل">
            <a:extLst>
              <a:ext uri="{FF2B5EF4-FFF2-40B4-BE49-F238E27FC236}">
                <a16:creationId xmlns:a16="http://schemas.microsoft.com/office/drawing/2014/main" id="{93F722AA-C478-636B-462E-91D552083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664" y="9607198"/>
            <a:ext cx="822593" cy="7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B4CC521-5F38-3648-B64F-55D865B0707A}"/>
              </a:ext>
            </a:extLst>
          </p:cNvPr>
          <p:cNvSpPr txBox="1"/>
          <p:nvPr/>
        </p:nvSpPr>
        <p:spPr>
          <a:xfrm>
            <a:off x="1422400" y="9715089"/>
            <a:ext cx="7213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تصميم مقاطع فيديو مرئية مناسبة عن الفضاء .</a:t>
            </a:r>
          </a:p>
          <a:p>
            <a:pPr algn="ctr"/>
            <a:endParaRPr lang="ar-SA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32" name="Picture 8" descr="الحالات قلم رصاص وقلم رصاص رسم الكرتون ، قلم رصاص, الطعام, الرسم الملون  بالقلم الرصاص png">
            <a:extLst>
              <a:ext uri="{FF2B5EF4-FFF2-40B4-BE49-F238E27FC236}">
                <a16:creationId xmlns:a16="http://schemas.microsoft.com/office/drawing/2014/main" id="{64C4F889-C128-4AFC-B477-DD29BE125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664" y="10546393"/>
            <a:ext cx="822593" cy="81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0DA712CA-6189-3683-23F0-212CC13151D1}"/>
              </a:ext>
            </a:extLst>
          </p:cNvPr>
          <p:cNvSpPr txBox="1"/>
          <p:nvPr/>
        </p:nvSpPr>
        <p:spPr>
          <a:xfrm>
            <a:off x="1959428" y="10655249"/>
            <a:ext cx="721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كتابة مقالات ومنشورات قصيرة عن الفضاء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BC451028-6C8A-5183-9184-9F9D6918C936}"/>
              </a:ext>
            </a:extLst>
          </p:cNvPr>
          <p:cNvSpPr txBox="1"/>
          <p:nvPr/>
        </p:nvSpPr>
        <p:spPr>
          <a:xfrm>
            <a:off x="3725450" y="11518537"/>
            <a:ext cx="49105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ملاحظة/ يرجى تدوين الاسم والمرحلة العمرية والمدرسة 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F1597B6-584F-E9E8-D597-C0A7123262CC}"/>
              </a:ext>
            </a:extLst>
          </p:cNvPr>
          <p:cNvSpPr txBox="1"/>
          <p:nvPr/>
        </p:nvSpPr>
        <p:spPr>
          <a:xfrm>
            <a:off x="7572827" y="12486905"/>
            <a:ext cx="260531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رائدة النشاط الأستاذة/ </a:t>
            </a:r>
          </a:p>
          <a:p>
            <a:pPr algn="ctr"/>
            <a:r>
              <a:rPr lang="ar-SA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فاطمة سعد ال مساعد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26F532C5-204C-F2C7-B386-E2299DEBE277}"/>
              </a:ext>
            </a:extLst>
          </p:cNvPr>
          <p:cNvSpPr txBox="1"/>
          <p:nvPr/>
        </p:nvSpPr>
        <p:spPr>
          <a:xfrm>
            <a:off x="2793999" y="12469198"/>
            <a:ext cx="290285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مديرة المدرسة الأستاذة/ </a:t>
            </a:r>
          </a:p>
          <a:p>
            <a:pPr algn="ctr"/>
            <a:r>
              <a:rPr lang="ar-SA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صالحة حجلا</a:t>
            </a:r>
          </a:p>
        </p:txBody>
      </p:sp>
      <p:pic>
        <p:nvPicPr>
          <p:cNvPr id="1034" name="Picture 10" descr="تحميل شعار وزارة التعليم مع الرؤية 2030 الرسمي عالي الجودة PNG - شعارات  السعودية الرسمية">
            <a:extLst>
              <a:ext uri="{FF2B5EF4-FFF2-40B4-BE49-F238E27FC236}">
                <a16:creationId xmlns:a16="http://schemas.microsoft.com/office/drawing/2014/main" id="{1109CDD9-3621-9366-94C4-8E36E943F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132" y="827304"/>
            <a:ext cx="1373868" cy="982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8803719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67</TotalTime>
  <Words>82</Words>
  <Application>Microsoft Office PowerPoint</Application>
  <PresentationFormat>مخصص</PresentationFormat>
  <Paragraphs>18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fatemah AL-SHahrany</dc:creator>
  <cp:lastModifiedBy>fatemah AL-SHahrany</cp:lastModifiedBy>
  <cp:revision>2</cp:revision>
  <dcterms:created xsi:type="dcterms:W3CDTF">2023-10-03T14:47:28Z</dcterms:created>
  <dcterms:modified xsi:type="dcterms:W3CDTF">2023-10-08T05:51:38Z</dcterms:modified>
</cp:coreProperties>
</file>